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5"/>
    <p:restoredTop sz="96327"/>
  </p:normalViewPr>
  <p:slideViewPr>
    <p:cSldViewPr snapToGrid="0">
      <p:cViewPr varScale="1">
        <p:scale>
          <a:sx n="128" d="100"/>
          <a:sy n="128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C2E6A-C325-1AB0-F37A-DC2E3B37C4B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375" y="1483700"/>
            <a:ext cx="1198598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noProof="0"/>
              <a:t>Title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49B22B-9359-7F98-CDC3-E8B1B8ADD9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217" y="4347241"/>
            <a:ext cx="11979141" cy="431307"/>
          </a:xfrm>
        </p:spPr>
        <p:txBody>
          <a:bodyPr/>
          <a:lstStyle>
            <a:lvl1pPr marL="0" indent="0" algn="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Author(s)</a:t>
            </a:r>
          </a:p>
        </p:txBody>
      </p:sp>
      <p:pic>
        <p:nvPicPr>
          <p:cNvPr id="7" name="Imagem 6" descr="Uma imagem contendo Logotipo&#10;&#10;Descrição gerada automaticamente">
            <a:extLst>
              <a:ext uri="{FF2B5EF4-FFF2-40B4-BE49-F238E27FC236}">
                <a16:creationId xmlns:a16="http://schemas.microsoft.com/office/drawing/2014/main" id="{5027F3CF-B7FE-5174-3E53-E15EB08F18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00" y="420589"/>
            <a:ext cx="2825958" cy="908851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DA0F3440-6BD3-7EDA-0396-8C6C7F6DE426}"/>
              </a:ext>
            </a:extLst>
          </p:cNvPr>
          <p:cNvGrpSpPr/>
          <p:nvPr userDrawn="1"/>
        </p:nvGrpSpPr>
        <p:grpSpPr>
          <a:xfrm>
            <a:off x="3058873" y="1186957"/>
            <a:ext cx="9000000" cy="144000"/>
            <a:chOff x="10709201" y="3935043"/>
            <a:chExt cx="21172148" cy="304800"/>
          </a:xfrm>
        </p:grpSpPr>
        <p:cxnSp>
          <p:nvCxnSpPr>
            <p:cNvPr id="9" name="Straight Connector 29">
              <a:extLst>
                <a:ext uri="{FF2B5EF4-FFF2-40B4-BE49-F238E27FC236}">
                  <a16:creationId xmlns:a16="http://schemas.microsoft.com/office/drawing/2014/main" id="{6D82A1EE-5E49-6417-3B33-3EFE2820F4CE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3DBED4FD-B5E9-819F-0B04-648F23E27A35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2575100D-67CA-74FC-2066-803D8028E119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A271AD29-8FBE-EBB2-7060-952B4E5298E7}"/>
              </a:ext>
            </a:extLst>
          </p:cNvPr>
          <p:cNvGrpSpPr/>
          <p:nvPr userDrawn="1"/>
        </p:nvGrpSpPr>
        <p:grpSpPr>
          <a:xfrm>
            <a:off x="76200" y="1185440"/>
            <a:ext cx="676800" cy="144000"/>
            <a:chOff x="10709201" y="3935043"/>
            <a:chExt cx="21172148" cy="304800"/>
          </a:xfrm>
        </p:grpSpPr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9AF97AC6-211A-9F9B-FEB1-9F9F4B0C194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611925F6-6CA7-53FA-6077-6A2C78D08A83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0619507F-8D6A-A973-E087-5CC26EB2A982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Imagem 15" descr="Logotipo, nome da empresa&#10;&#10;Descrição gerada automaticamente">
            <a:extLst>
              <a:ext uri="{FF2B5EF4-FFF2-40B4-BE49-F238E27FC236}">
                <a16:creationId xmlns:a16="http://schemas.microsoft.com/office/drawing/2014/main" id="{6BBF6129-FE1B-102C-CF08-50BBD2A2C4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8340" y="97570"/>
            <a:ext cx="1886760" cy="1006639"/>
          </a:xfrm>
          <a:prstGeom prst="rect">
            <a:avLst/>
          </a:prstGeom>
        </p:spPr>
      </p:pic>
      <p:pic>
        <p:nvPicPr>
          <p:cNvPr id="28" name="Graphic 21">
            <a:extLst>
              <a:ext uri="{FF2B5EF4-FFF2-40B4-BE49-F238E27FC236}">
                <a16:creationId xmlns:a16="http://schemas.microsoft.com/office/drawing/2014/main" id="{1CEB36CF-804B-B0E1-FF83-7A15C78E44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5100" y="389704"/>
            <a:ext cx="1625599" cy="481263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BB3B9000-15F5-1B1E-F047-7F5E0003FDD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21228" y="6253207"/>
            <a:ext cx="6986788" cy="589510"/>
          </a:xfrm>
          <a:prstGeom prst="rect">
            <a:avLst/>
          </a:prstGeom>
        </p:spPr>
      </p:pic>
      <p:grpSp>
        <p:nvGrpSpPr>
          <p:cNvPr id="32" name="Agrupar 31">
            <a:extLst>
              <a:ext uri="{FF2B5EF4-FFF2-40B4-BE49-F238E27FC236}">
                <a16:creationId xmlns:a16="http://schemas.microsoft.com/office/drawing/2014/main" id="{70D3BCFC-B804-4BD3-AF60-B7DFE27C0B0B}"/>
              </a:ext>
            </a:extLst>
          </p:cNvPr>
          <p:cNvGrpSpPr/>
          <p:nvPr userDrawn="1"/>
        </p:nvGrpSpPr>
        <p:grpSpPr>
          <a:xfrm>
            <a:off x="76200" y="6112649"/>
            <a:ext cx="11988000" cy="144000"/>
            <a:chOff x="10709201" y="3935043"/>
            <a:chExt cx="21172148" cy="304800"/>
          </a:xfrm>
        </p:grpSpPr>
        <p:cxnSp>
          <p:nvCxnSpPr>
            <p:cNvPr id="33" name="Straight Connector 29">
              <a:extLst>
                <a:ext uri="{FF2B5EF4-FFF2-40B4-BE49-F238E27FC236}">
                  <a16:creationId xmlns:a16="http://schemas.microsoft.com/office/drawing/2014/main" id="{C5A93B20-D5B9-4325-0A01-7D948F1F448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9">
              <a:extLst>
                <a:ext uri="{FF2B5EF4-FFF2-40B4-BE49-F238E27FC236}">
                  <a16:creationId xmlns:a16="http://schemas.microsoft.com/office/drawing/2014/main" id="{13EF102B-DFE4-4C89-2A40-64F2A85079D0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9">
              <a:extLst>
                <a:ext uri="{FF2B5EF4-FFF2-40B4-BE49-F238E27FC236}">
                  <a16:creationId xmlns:a16="http://schemas.microsoft.com/office/drawing/2014/main" id="{02382708-C6CD-078E-ABC8-D8A637288096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Espaço Reservado para Texto 44">
            <a:extLst>
              <a:ext uri="{FF2B5EF4-FFF2-40B4-BE49-F238E27FC236}">
                <a16:creationId xmlns:a16="http://schemas.microsoft.com/office/drawing/2014/main" id="{246E9ACF-E214-CA7F-653F-20186896CAA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31518" y="5537342"/>
            <a:ext cx="3128963" cy="431308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latin typeface="Josefin Sans" pitchFamily="2" charset="77"/>
              </a:defRPr>
            </a:lvl1pPr>
          </a:lstStyle>
          <a:p>
            <a:pPr algn="ctr"/>
            <a:r>
              <a:rPr lang="en-US" sz="1200" i="0" noProof="0" dirty="0"/>
              <a:t>University</a:t>
            </a:r>
          </a:p>
          <a:p>
            <a:pPr algn="ctr">
              <a:spcBef>
                <a:spcPts val="0"/>
              </a:spcBef>
            </a:pPr>
            <a:r>
              <a:rPr lang="en-US" sz="1200" i="0" noProof="0" dirty="0"/>
              <a:t>Santa Maria - BR</a:t>
            </a:r>
          </a:p>
        </p:txBody>
      </p:sp>
      <p:sp>
        <p:nvSpPr>
          <p:cNvPr id="47" name="Espaço Reservado para Texto 46">
            <a:extLst>
              <a:ext uri="{FF2B5EF4-FFF2-40B4-BE49-F238E27FC236}">
                <a16:creationId xmlns:a16="http://schemas.microsoft.com/office/drawing/2014/main" id="{E8735806-5FCE-1E62-CD10-0AB0EF4782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375" y="4852280"/>
            <a:ext cx="11985625" cy="431800"/>
          </a:xfrm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pt-BR" dirty="0" err="1"/>
              <a:t>email</a:t>
            </a:r>
            <a:r>
              <a:rPr lang="pt-BR" dirty="0"/>
              <a:t>(</a:t>
            </a:r>
            <a:r>
              <a:rPr lang="pt-BR" dirty="0" err="1"/>
              <a:t>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615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4E86FE-3A9D-F183-A375-57D7FB708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F6874E-B34D-B708-F357-BE78F324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8E312C-75BB-81C2-1BA1-ADB69EF74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9727" y="6356350"/>
            <a:ext cx="4552545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A70E65-489F-7D6B-4AE1-59BF21350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4D836224-8A07-871E-726C-1DED35C7C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8" name="Imagem 7" descr="Uma imagem contendo Logotipo&#10;&#10;Descrição gerada automaticamente">
            <a:extLst>
              <a:ext uri="{FF2B5EF4-FFF2-40B4-BE49-F238E27FC236}">
                <a16:creationId xmlns:a16="http://schemas.microsoft.com/office/drawing/2014/main" id="{FA275855-61A9-E18A-7021-FD0BE3E1E1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9" name="Agrupar 8">
            <a:extLst>
              <a:ext uri="{FF2B5EF4-FFF2-40B4-BE49-F238E27FC236}">
                <a16:creationId xmlns:a16="http://schemas.microsoft.com/office/drawing/2014/main" id="{C0E9CF87-EE28-25CD-2305-5939376F2AB7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52A4AAEE-7A04-A95B-3E66-3223CE352627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DFE35449-BC75-F1FC-E5BF-1073F9D155A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9">
              <a:extLst>
                <a:ext uri="{FF2B5EF4-FFF2-40B4-BE49-F238E27FC236}">
                  <a16:creationId xmlns:a16="http://schemas.microsoft.com/office/drawing/2014/main" id="{D0A9C79E-9BCC-6978-005A-3AB804F52BA7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17028E25-383B-B593-2FC3-9E49981136B9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7EE3E428-3615-8817-C439-FD7DECEAAFE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DAECCA72-D0DB-3263-484A-9F8BC752C56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9">
              <a:extLst>
                <a:ext uri="{FF2B5EF4-FFF2-40B4-BE49-F238E27FC236}">
                  <a16:creationId xmlns:a16="http://schemas.microsoft.com/office/drawing/2014/main" id="{E500333D-93A9-55A9-63DC-559886E69C8A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Imagem 16" descr="Logotipo, nome da empresa&#10;&#10;Descrição gerada automaticamente">
            <a:extLst>
              <a:ext uri="{FF2B5EF4-FFF2-40B4-BE49-F238E27FC236}">
                <a16:creationId xmlns:a16="http://schemas.microsoft.com/office/drawing/2014/main" id="{AB3E9A23-5257-0BEB-053F-5F3373F97A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8" name="Graphic 21">
            <a:extLst>
              <a:ext uri="{FF2B5EF4-FFF2-40B4-BE49-F238E27FC236}">
                <a16:creationId xmlns:a16="http://schemas.microsoft.com/office/drawing/2014/main" id="{3B6C38BE-D0EB-028C-1A75-485592BC6CE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34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E19297-0133-EF54-B79E-F77225247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9EEA49-8CE6-C86A-1F3F-502A4E06A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28E674-CCDA-4DD0-31A4-DF19D585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076F68-47D9-0BA0-2622-9F926F90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0" y="6356350"/>
            <a:ext cx="4572000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654BA3B-DB3E-94A1-8706-1D86A68A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99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0B2D2-9C6E-2200-5630-1029DD9E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7999"/>
          </a:xfrm>
        </p:spPr>
        <p:txBody>
          <a:bodyPr>
            <a:normAutofit/>
          </a:bodyPr>
          <a:lstStyle>
            <a:lvl1pPr algn="ctr"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F73431-9190-FAA8-9C8E-93507A821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0677"/>
            <a:ext cx="10515600" cy="4351338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104C32E-6B57-C31C-C57A-D912C0189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3910A4-6507-F1C8-01FB-6909C1F5B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0544" y="6356350"/>
            <a:ext cx="4610911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owe</a:t>
            </a:r>
            <a:r>
              <a:rPr lang="pt-BR" dirty="0"/>
              <a:t>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917E18-C89A-D7DF-4ED3-4114DE926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Uma imagem contendo Logotipo&#10;&#10;Descrição gerada automaticamente">
            <a:extLst>
              <a:ext uri="{FF2B5EF4-FFF2-40B4-BE49-F238E27FC236}">
                <a16:creationId xmlns:a16="http://schemas.microsoft.com/office/drawing/2014/main" id="{0B9F2BCE-D5BE-9614-7831-B1B0AB55D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80BBD377-D9FE-8AF5-BF69-BE2003F49D05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9" name="Straight Connector 29">
              <a:extLst>
                <a:ext uri="{FF2B5EF4-FFF2-40B4-BE49-F238E27FC236}">
                  <a16:creationId xmlns:a16="http://schemas.microsoft.com/office/drawing/2014/main" id="{DEBD5718-E4F3-9DE0-3211-D00E8F2BB9ED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065A0DC0-11E0-4D9C-D322-ED61D3553466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F51B8A74-83C0-E411-EB3B-9723813B9C34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C140D046-3745-C7E8-57A2-F6AB5C98AD7E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433E79FA-617D-B985-FF22-20E0FC026B81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276214E9-9D6B-3D0C-7427-9FCA2C306C8E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8B6FEDAB-A74A-7B5D-785A-B00F134A86FC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Imagem 15" descr="Logotipo, nome da empresa&#10;&#10;Descrição gerada automaticamente">
            <a:extLst>
              <a:ext uri="{FF2B5EF4-FFF2-40B4-BE49-F238E27FC236}">
                <a16:creationId xmlns:a16="http://schemas.microsoft.com/office/drawing/2014/main" id="{58A6A463-9BE0-8A56-AFE1-DC7A983843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7" name="Graphic 21">
            <a:extLst>
              <a:ext uri="{FF2B5EF4-FFF2-40B4-BE49-F238E27FC236}">
                <a16:creationId xmlns:a16="http://schemas.microsoft.com/office/drawing/2014/main" id="{3CF20B72-9704-1BD0-A9DF-D1DAD59B70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4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ABCDF1-7805-73F4-9EC6-4732DF160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CEE5C77-394B-F0E8-D5EA-4612CF17F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CC9540-DD6C-3443-E7BA-441C7C166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D2E1F-E3ED-E1D0-8E08-D31FD5A2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4351" y="6356350"/>
            <a:ext cx="4823298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245BCF-94B3-3736-A883-E750B5087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Uma imagem contendo Logotipo&#10;&#10;Descrição gerada automaticamente">
            <a:extLst>
              <a:ext uri="{FF2B5EF4-FFF2-40B4-BE49-F238E27FC236}">
                <a16:creationId xmlns:a16="http://schemas.microsoft.com/office/drawing/2014/main" id="{625933AA-EBBB-2362-E222-B3F149EEAF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00" y="420589"/>
            <a:ext cx="2825958" cy="908851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E56FEE81-2128-5D07-581E-C690E9E0934B}"/>
              </a:ext>
            </a:extLst>
          </p:cNvPr>
          <p:cNvGrpSpPr/>
          <p:nvPr userDrawn="1"/>
        </p:nvGrpSpPr>
        <p:grpSpPr>
          <a:xfrm>
            <a:off x="3058873" y="1186957"/>
            <a:ext cx="9000000" cy="144000"/>
            <a:chOff x="10709201" y="3935043"/>
            <a:chExt cx="21172148" cy="304800"/>
          </a:xfrm>
        </p:grpSpPr>
        <p:cxnSp>
          <p:nvCxnSpPr>
            <p:cNvPr id="9" name="Straight Connector 29">
              <a:extLst>
                <a:ext uri="{FF2B5EF4-FFF2-40B4-BE49-F238E27FC236}">
                  <a16:creationId xmlns:a16="http://schemas.microsoft.com/office/drawing/2014/main" id="{308CF9A2-6587-12E6-CEF9-DFBA9550C22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61ADCDB9-DEF8-E0E0-7A51-57AB85C7A2F6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9FB9EDD9-2A87-B0D9-EAB5-0229A05BC52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2B11571-4121-D6A7-AE40-4A7D3878CE87}"/>
              </a:ext>
            </a:extLst>
          </p:cNvPr>
          <p:cNvGrpSpPr/>
          <p:nvPr userDrawn="1"/>
        </p:nvGrpSpPr>
        <p:grpSpPr>
          <a:xfrm>
            <a:off x="76200" y="1185440"/>
            <a:ext cx="676800" cy="144000"/>
            <a:chOff x="10709201" y="3935043"/>
            <a:chExt cx="21172148" cy="304800"/>
          </a:xfrm>
        </p:grpSpPr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536FDDC7-ACFC-B5D4-6C37-43D144DE2141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92186248-69C4-C038-1B2C-5561A4D9CB8E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1FE88AAD-89BC-F17F-B9A8-EDA99226EF14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Imagem 15" descr="Logotipo, nome da empresa&#10;&#10;Descrição gerada automaticamente">
            <a:extLst>
              <a:ext uri="{FF2B5EF4-FFF2-40B4-BE49-F238E27FC236}">
                <a16:creationId xmlns:a16="http://schemas.microsoft.com/office/drawing/2014/main" id="{907B340D-2439-C5F6-4AF9-5451C36CD9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366" y="111671"/>
            <a:ext cx="1880477" cy="100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3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A602BD-D741-5E50-16BA-59267694D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1E1D7B1-70B0-C68B-6AC1-28422D203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43A7A0-B4AA-9FF2-B2CD-F0567561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FE1841-263A-1BF4-30AA-92AFC82B6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48910" y="6356350"/>
            <a:ext cx="4494179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516454-F333-41EF-B23E-03E9233C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pic>
        <p:nvPicPr>
          <p:cNvPr id="15" name="Imagem 14" descr="Uma imagem contendo Logotipo&#10;&#10;Descrição gerada automaticamente">
            <a:extLst>
              <a:ext uri="{FF2B5EF4-FFF2-40B4-BE49-F238E27FC236}">
                <a16:creationId xmlns:a16="http://schemas.microsoft.com/office/drawing/2014/main" id="{66EE8623-689B-F846-0B2E-FB12188772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16" name="Agrupar 15">
            <a:extLst>
              <a:ext uri="{FF2B5EF4-FFF2-40B4-BE49-F238E27FC236}">
                <a16:creationId xmlns:a16="http://schemas.microsoft.com/office/drawing/2014/main" id="{E1A20555-2ED5-002E-78CE-C593EA5AF2BF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17" name="Straight Connector 29">
              <a:extLst>
                <a:ext uri="{FF2B5EF4-FFF2-40B4-BE49-F238E27FC236}">
                  <a16:creationId xmlns:a16="http://schemas.microsoft.com/office/drawing/2014/main" id="{5EA685C5-80FB-F37D-A6D3-4335D8CAEF5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9">
              <a:extLst>
                <a:ext uri="{FF2B5EF4-FFF2-40B4-BE49-F238E27FC236}">
                  <a16:creationId xmlns:a16="http://schemas.microsoft.com/office/drawing/2014/main" id="{E02AAE32-ADCA-3070-08CA-7E8A26D72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9">
              <a:extLst>
                <a:ext uri="{FF2B5EF4-FFF2-40B4-BE49-F238E27FC236}">
                  <a16:creationId xmlns:a16="http://schemas.microsoft.com/office/drawing/2014/main" id="{3A16DCB3-DC06-7750-ED06-A3F747B684A7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10295BD5-B681-1FFB-AE79-6742A52D3BC6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21" name="Straight Connector 29">
              <a:extLst>
                <a:ext uri="{FF2B5EF4-FFF2-40B4-BE49-F238E27FC236}">
                  <a16:creationId xmlns:a16="http://schemas.microsoft.com/office/drawing/2014/main" id="{00CEE7F8-3768-651D-8AB4-B03EA4B571CD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9">
              <a:extLst>
                <a:ext uri="{FF2B5EF4-FFF2-40B4-BE49-F238E27FC236}">
                  <a16:creationId xmlns:a16="http://schemas.microsoft.com/office/drawing/2014/main" id="{78DD1222-2B73-315F-EBCD-4FE1E2918CEE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9">
              <a:extLst>
                <a:ext uri="{FF2B5EF4-FFF2-40B4-BE49-F238E27FC236}">
                  <a16:creationId xmlns:a16="http://schemas.microsoft.com/office/drawing/2014/main" id="{F9164CAD-E171-0DF3-1C5E-02E6931631A6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" name="Imagem 23" descr="Logotipo, nome da empresa&#10;&#10;Descrição gerada automaticamente">
            <a:extLst>
              <a:ext uri="{FF2B5EF4-FFF2-40B4-BE49-F238E27FC236}">
                <a16:creationId xmlns:a16="http://schemas.microsoft.com/office/drawing/2014/main" id="{59ABD3D8-0B2D-23FA-DB8E-8E26F5BF57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25" name="Graphic 21">
            <a:extLst>
              <a:ext uri="{FF2B5EF4-FFF2-40B4-BE49-F238E27FC236}">
                <a16:creationId xmlns:a16="http://schemas.microsoft.com/office/drawing/2014/main" id="{E5006BE2-C5C9-263E-F061-6F05C3B3FB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  <p:sp>
        <p:nvSpPr>
          <p:cNvPr id="26" name="Título 1">
            <a:extLst>
              <a:ext uri="{FF2B5EF4-FFF2-40B4-BE49-F238E27FC236}">
                <a16:creationId xmlns:a16="http://schemas.microsoft.com/office/drawing/2014/main" id="{60295C36-6645-47D0-D1B2-9A379E11BAC9}"/>
              </a:ext>
            </a:extLst>
          </p:cNvPr>
          <p:cNvSpPr txBox="1">
            <a:spLocks/>
          </p:cNvSpPr>
          <p:nvPr userDrawn="1"/>
        </p:nvSpPr>
        <p:spPr>
          <a:xfrm>
            <a:off x="2341194" y="177853"/>
            <a:ext cx="8148568" cy="10063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Josefin Sans" pitchFamily="2" charset="77"/>
                <a:ea typeface="+mj-ea"/>
                <a:cs typeface="+mj-cs"/>
              </a:defRPr>
            </a:lvl1pPr>
          </a:lstStyle>
          <a:p>
            <a:endParaRPr lang="pt-BR" b="0" dirty="0"/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333CDAB2-46DF-54BD-312A-5A505688B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7999"/>
          </a:xfrm>
        </p:spPr>
        <p:txBody>
          <a:bodyPr>
            <a:normAutofit/>
          </a:bodyPr>
          <a:lstStyle>
            <a:lvl1pPr algn="ctr"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275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98E8685-09A8-0465-6616-7B772324E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362436-C971-2256-9C57-15B845F4F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3E25126-96C5-DBC3-C407-408E6BDC51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F439226-431B-62E7-C0F7-ED19533A8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0E8D2C9-F372-D3CA-9304-02946D31B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44D17A7-C72B-F5E2-823D-7DBD68F0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0" y="6273006"/>
            <a:ext cx="4572000" cy="531812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F82C99A-A3E3-F3A4-F3D7-4D80261B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13863FE-4A69-A090-092A-2526E4DA3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19" name="Imagem 18" descr="Uma imagem contendo Logotipo&#10;&#10;Descrição gerada automaticamente">
            <a:extLst>
              <a:ext uri="{FF2B5EF4-FFF2-40B4-BE49-F238E27FC236}">
                <a16:creationId xmlns:a16="http://schemas.microsoft.com/office/drawing/2014/main" id="{9B1114AC-D85D-93C1-AB57-EE0687C059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20" name="Agrupar 19">
            <a:extLst>
              <a:ext uri="{FF2B5EF4-FFF2-40B4-BE49-F238E27FC236}">
                <a16:creationId xmlns:a16="http://schemas.microsoft.com/office/drawing/2014/main" id="{A70CBAB4-CC94-5F44-15B7-20250B37E4E9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21" name="Straight Connector 29">
              <a:extLst>
                <a:ext uri="{FF2B5EF4-FFF2-40B4-BE49-F238E27FC236}">
                  <a16:creationId xmlns:a16="http://schemas.microsoft.com/office/drawing/2014/main" id="{C25B7E4E-8779-D5D9-185B-CCFDB09D0F61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9">
              <a:extLst>
                <a:ext uri="{FF2B5EF4-FFF2-40B4-BE49-F238E27FC236}">
                  <a16:creationId xmlns:a16="http://schemas.microsoft.com/office/drawing/2014/main" id="{CE1B9DDF-AF8E-14DD-0BBC-1C46D9BEC0B7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9">
              <a:extLst>
                <a:ext uri="{FF2B5EF4-FFF2-40B4-BE49-F238E27FC236}">
                  <a16:creationId xmlns:a16="http://schemas.microsoft.com/office/drawing/2014/main" id="{30CDDA1F-AC31-AC0F-CA58-171379EC1C4F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Agrupar 23">
            <a:extLst>
              <a:ext uri="{FF2B5EF4-FFF2-40B4-BE49-F238E27FC236}">
                <a16:creationId xmlns:a16="http://schemas.microsoft.com/office/drawing/2014/main" id="{5C4D8732-D6DB-4DAF-CAFE-DC8C7508CB5E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25" name="Straight Connector 29">
              <a:extLst>
                <a:ext uri="{FF2B5EF4-FFF2-40B4-BE49-F238E27FC236}">
                  <a16:creationId xmlns:a16="http://schemas.microsoft.com/office/drawing/2014/main" id="{D8B5EB52-EA8D-3234-B6F6-64C55F370004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9">
              <a:extLst>
                <a:ext uri="{FF2B5EF4-FFF2-40B4-BE49-F238E27FC236}">
                  <a16:creationId xmlns:a16="http://schemas.microsoft.com/office/drawing/2014/main" id="{96362F83-F7A6-8274-440A-68E030772AE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>
              <a:extLst>
                <a:ext uri="{FF2B5EF4-FFF2-40B4-BE49-F238E27FC236}">
                  <a16:creationId xmlns:a16="http://schemas.microsoft.com/office/drawing/2014/main" id="{64DA61EF-FD6F-45A8-F30B-BDCD9A8E1E3B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Imagem 27" descr="Logotipo, nome da empresa&#10;&#10;Descrição gerada automaticamente">
            <a:extLst>
              <a:ext uri="{FF2B5EF4-FFF2-40B4-BE49-F238E27FC236}">
                <a16:creationId xmlns:a16="http://schemas.microsoft.com/office/drawing/2014/main" id="{63336667-4D22-E7E9-8BDB-296AE150543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29" name="Graphic 21">
            <a:extLst>
              <a:ext uri="{FF2B5EF4-FFF2-40B4-BE49-F238E27FC236}">
                <a16:creationId xmlns:a16="http://schemas.microsoft.com/office/drawing/2014/main" id="{41CC46D1-7375-6B17-1029-5E5043B35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3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AFCD6D6-B95B-89B9-D85E-8A16C163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A2F86F9-5C15-B60C-65ED-07D69DC43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29455" y="6356350"/>
            <a:ext cx="4533089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F011094-B904-9A19-2ED2-78E7804F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F6389CE3-B091-4FE2-1365-D2D722B1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7" name="Imagem 6" descr="Uma imagem contendo Logotipo&#10;&#10;Descrição gerada automaticamente">
            <a:extLst>
              <a:ext uri="{FF2B5EF4-FFF2-40B4-BE49-F238E27FC236}">
                <a16:creationId xmlns:a16="http://schemas.microsoft.com/office/drawing/2014/main" id="{F2DB57FA-4D6B-F60F-1FFE-1A34B9E7F0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64C15262-4760-CD35-9F68-62ADDC99AC55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9" name="Straight Connector 29">
              <a:extLst>
                <a:ext uri="{FF2B5EF4-FFF2-40B4-BE49-F238E27FC236}">
                  <a16:creationId xmlns:a16="http://schemas.microsoft.com/office/drawing/2014/main" id="{6D3D494B-4790-6C21-F2E8-8A6579495C0B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8C4EDA50-2DF7-3731-50DD-05B3F477570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A0A03EE7-2C66-3329-6F1C-A72B19807BA9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D85164C5-EE4D-2CF9-D9E5-82594B898D3B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9DBBBCD3-71AB-030F-F6D8-9F43DF581D3F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1B43C5BE-68A0-ADB8-746B-58CB9728C6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716DA45B-3255-8890-6F15-4AEB3936A33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Imagem 15" descr="Logotipo, nome da empresa&#10;&#10;Descrição gerada automaticamente">
            <a:extLst>
              <a:ext uri="{FF2B5EF4-FFF2-40B4-BE49-F238E27FC236}">
                <a16:creationId xmlns:a16="http://schemas.microsoft.com/office/drawing/2014/main" id="{8EF90BD1-5D1D-3930-D78D-DDA069F9DF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7" name="Graphic 21">
            <a:extLst>
              <a:ext uri="{FF2B5EF4-FFF2-40B4-BE49-F238E27FC236}">
                <a16:creationId xmlns:a16="http://schemas.microsoft.com/office/drawing/2014/main" id="{1C0CAB6C-F9A8-23FB-DF9E-6781B5BA21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93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63A337E-E208-10A0-CB6E-45B47D335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D0E78C5-C86B-069A-2D2F-2423F9A06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80817" y="6292445"/>
            <a:ext cx="4630366" cy="501650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BDB88B3-34E9-53B6-1DCC-1C90DCEC3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90E81A9-2102-86F7-1FAA-BB6BF02CC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6" name="Imagem 5" descr="Uma imagem contendo Logotipo&#10;&#10;Descrição gerada automaticamente">
            <a:extLst>
              <a:ext uri="{FF2B5EF4-FFF2-40B4-BE49-F238E27FC236}">
                <a16:creationId xmlns:a16="http://schemas.microsoft.com/office/drawing/2014/main" id="{72AB9795-510A-256A-B973-23D6A54F02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7" name="Agrupar 6">
            <a:extLst>
              <a:ext uri="{FF2B5EF4-FFF2-40B4-BE49-F238E27FC236}">
                <a16:creationId xmlns:a16="http://schemas.microsoft.com/office/drawing/2014/main" id="{47A63BC5-36F2-C069-5243-8B6852498728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8" name="Straight Connector 29">
              <a:extLst>
                <a:ext uri="{FF2B5EF4-FFF2-40B4-BE49-F238E27FC236}">
                  <a16:creationId xmlns:a16="http://schemas.microsoft.com/office/drawing/2014/main" id="{3311A6B5-7409-83C4-5E86-F8502470BC7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9">
              <a:extLst>
                <a:ext uri="{FF2B5EF4-FFF2-40B4-BE49-F238E27FC236}">
                  <a16:creationId xmlns:a16="http://schemas.microsoft.com/office/drawing/2014/main" id="{6B54424E-1869-9D1F-C1A9-EF21047EAC6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29">
              <a:extLst>
                <a:ext uri="{FF2B5EF4-FFF2-40B4-BE49-F238E27FC236}">
                  <a16:creationId xmlns:a16="http://schemas.microsoft.com/office/drawing/2014/main" id="{4FEDEC10-C059-09B1-EA7B-43FDA12F3DB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48DC129E-0EAC-5215-7FDD-9E67C2F791C5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2" name="Straight Connector 29">
              <a:extLst>
                <a:ext uri="{FF2B5EF4-FFF2-40B4-BE49-F238E27FC236}">
                  <a16:creationId xmlns:a16="http://schemas.microsoft.com/office/drawing/2014/main" id="{087C3181-814F-B130-4F86-3623043D737F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CCF60F64-024A-AED2-F207-EB580BCD5C67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>
              <a:extLst>
                <a:ext uri="{FF2B5EF4-FFF2-40B4-BE49-F238E27FC236}">
                  <a16:creationId xmlns:a16="http://schemas.microsoft.com/office/drawing/2014/main" id="{7C2B0EEF-D307-1292-18E3-2FF744848A3C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m 14" descr="Logotipo, nome da empresa&#10;&#10;Descrição gerada automaticamente">
            <a:extLst>
              <a:ext uri="{FF2B5EF4-FFF2-40B4-BE49-F238E27FC236}">
                <a16:creationId xmlns:a16="http://schemas.microsoft.com/office/drawing/2014/main" id="{B80C53BF-2A70-5DB7-B1D7-EB60DA78DF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6" name="Graphic 21">
            <a:extLst>
              <a:ext uri="{FF2B5EF4-FFF2-40B4-BE49-F238E27FC236}">
                <a16:creationId xmlns:a16="http://schemas.microsoft.com/office/drawing/2014/main" id="{3B3CD5F7-9A1D-F44B-CABA-F716A83D4BB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18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982E37-9E19-92FD-7FE3-E7D1CF92C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16885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510C2F7-5F56-B56D-A0AE-BDA53C318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3760D6-9FE2-A303-AA2A-D6E20970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487281-9F31-9701-BF45-83BE0FA8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0272" y="6288087"/>
            <a:ext cx="4591456" cy="501650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C56EC-D97B-00B9-4E18-A98E88B5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5897048-EB46-0EE3-653B-335F865E3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9" name="Imagem 8" descr="Uma imagem contendo Logotipo&#10;&#10;Descrição gerada automaticamente">
            <a:extLst>
              <a:ext uri="{FF2B5EF4-FFF2-40B4-BE49-F238E27FC236}">
                <a16:creationId xmlns:a16="http://schemas.microsoft.com/office/drawing/2014/main" id="{5CC0E922-3BDE-A4C3-F869-74D72618A4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DCF45AE8-DFFB-249C-B73E-4130423BD3D1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16CA9578-1A64-F19B-1E3A-4C476CD36B5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9">
              <a:extLst>
                <a:ext uri="{FF2B5EF4-FFF2-40B4-BE49-F238E27FC236}">
                  <a16:creationId xmlns:a16="http://schemas.microsoft.com/office/drawing/2014/main" id="{8E733D29-63C6-8037-0794-48A69724DA15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17C15EB1-DE83-3921-2067-D9D99238F9B3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03423664-D84A-DF35-EB75-8EBB2C8F1E3A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E6FD2505-5D4F-9212-E084-E54507A3E293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9">
              <a:extLst>
                <a:ext uri="{FF2B5EF4-FFF2-40B4-BE49-F238E27FC236}">
                  <a16:creationId xmlns:a16="http://schemas.microsoft.com/office/drawing/2014/main" id="{5A35DA15-68FF-28F7-08AB-79CB852CE1C8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29">
              <a:extLst>
                <a:ext uri="{FF2B5EF4-FFF2-40B4-BE49-F238E27FC236}">
                  <a16:creationId xmlns:a16="http://schemas.microsoft.com/office/drawing/2014/main" id="{1D219E6C-968B-4F3C-364E-9B9042520E4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m 17" descr="Logotipo, nome da empresa&#10;&#10;Descrição gerada automaticamente">
            <a:extLst>
              <a:ext uri="{FF2B5EF4-FFF2-40B4-BE49-F238E27FC236}">
                <a16:creationId xmlns:a16="http://schemas.microsoft.com/office/drawing/2014/main" id="{6A61BA7B-EF94-2AE6-4F1B-BBFA5EF8C5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9" name="Graphic 21">
            <a:extLst>
              <a:ext uri="{FF2B5EF4-FFF2-40B4-BE49-F238E27FC236}">
                <a16:creationId xmlns:a16="http://schemas.microsoft.com/office/drawing/2014/main" id="{BAAED2A6-9683-6277-EF5E-1556C00675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5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D01432B-F6DA-E412-A31D-F9EC9F438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22921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58711AF-9D07-2239-F674-1A56E0AA3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7306A46-66D0-F8E9-AAFB-F3AE9774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EB8F-B059-D441-BE4F-78C24CDB1A1A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AD0212-5254-9BD7-7446-C15EB02F2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0000" y="6350811"/>
            <a:ext cx="4572000" cy="365125"/>
          </a:xfrm>
        </p:spPr>
        <p:txBody>
          <a:bodyPr/>
          <a:lstStyle/>
          <a:p>
            <a:r>
              <a:rPr lang="pt-BR" dirty="0"/>
              <a:t>15th </a:t>
            </a:r>
            <a:r>
              <a:rPr lang="pt-BR" dirty="0" err="1"/>
              <a:t>Seminar</a:t>
            </a:r>
            <a:r>
              <a:rPr lang="pt-BR" dirty="0"/>
              <a:t> </a:t>
            </a:r>
            <a:r>
              <a:rPr lang="pt-BR" dirty="0" err="1"/>
              <a:t>on</a:t>
            </a:r>
            <a:r>
              <a:rPr lang="pt-BR" dirty="0"/>
              <a:t> Power </a:t>
            </a:r>
            <a:r>
              <a:rPr lang="pt-BR" dirty="0" err="1"/>
              <a:t>Electronics</a:t>
            </a:r>
            <a:r>
              <a:rPr lang="pt-BR" dirty="0"/>
              <a:t>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Control</a:t>
            </a:r>
            <a:r>
              <a:rPr lang="pt-BR" dirty="0"/>
              <a:t> – SEPOC 2023</a:t>
            </a: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D27DF6-92BF-53B2-53A0-261B918E1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E96A-5190-EF45-91C6-5DF8F4282EB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1492376-E54B-8E3E-6412-8A660F0A7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194" y="177853"/>
            <a:ext cx="8148568" cy="1006367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pt-BR" dirty="0"/>
              <a:t>Clique para editar o título Mestre</a:t>
            </a:r>
          </a:p>
        </p:txBody>
      </p:sp>
      <p:pic>
        <p:nvPicPr>
          <p:cNvPr id="9" name="Imagem 8" descr="Uma imagem contendo Logotipo&#10;&#10;Descrição gerada automaticamente">
            <a:extLst>
              <a:ext uri="{FF2B5EF4-FFF2-40B4-BE49-F238E27FC236}">
                <a16:creationId xmlns:a16="http://schemas.microsoft.com/office/drawing/2014/main" id="{3A96D91B-5BC9-8039-13E6-2FBF6BF008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3" y="443046"/>
            <a:ext cx="1993825" cy="64123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77BC7003-8FF6-7D0B-9389-F9155BA42C22}"/>
              </a:ext>
            </a:extLst>
          </p:cNvPr>
          <p:cNvGrpSpPr/>
          <p:nvPr userDrawn="1"/>
        </p:nvGrpSpPr>
        <p:grpSpPr>
          <a:xfrm>
            <a:off x="2028301" y="990101"/>
            <a:ext cx="10123200" cy="90000"/>
            <a:chOff x="10711006" y="3935043"/>
            <a:chExt cx="21175728" cy="304800"/>
          </a:xfrm>
        </p:grpSpPr>
        <p:cxnSp>
          <p:nvCxnSpPr>
            <p:cNvPr id="11" name="Straight Connector 29">
              <a:extLst>
                <a:ext uri="{FF2B5EF4-FFF2-40B4-BE49-F238E27FC236}">
                  <a16:creationId xmlns:a16="http://schemas.microsoft.com/office/drawing/2014/main" id="{3F3D1DDB-3B9D-C8E5-3C82-12312A3A634D}"/>
                </a:ext>
              </a:extLst>
            </p:cNvPr>
            <p:cNvCxnSpPr>
              <a:cxnSpLocks/>
            </p:cNvCxnSpPr>
            <p:nvPr/>
          </p:nvCxnSpPr>
          <p:spPr>
            <a:xfrm>
              <a:off x="10718149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29">
              <a:extLst>
                <a:ext uri="{FF2B5EF4-FFF2-40B4-BE49-F238E27FC236}">
                  <a16:creationId xmlns:a16="http://schemas.microsoft.com/office/drawing/2014/main" id="{AE2039EA-506E-561B-A4CD-FA2A36134DEB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29">
              <a:extLst>
                <a:ext uri="{FF2B5EF4-FFF2-40B4-BE49-F238E27FC236}">
                  <a16:creationId xmlns:a16="http://schemas.microsoft.com/office/drawing/2014/main" id="{5CD2013D-A56E-03F9-5671-D8B738B7E069}"/>
                </a:ext>
              </a:extLst>
            </p:cNvPr>
            <p:cNvCxnSpPr>
              <a:cxnSpLocks/>
            </p:cNvCxnSpPr>
            <p:nvPr/>
          </p:nvCxnSpPr>
          <p:spPr>
            <a:xfrm>
              <a:off x="10711006" y="4239843"/>
              <a:ext cx="21168586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Agrupar 13">
            <a:extLst>
              <a:ext uri="{FF2B5EF4-FFF2-40B4-BE49-F238E27FC236}">
                <a16:creationId xmlns:a16="http://schemas.microsoft.com/office/drawing/2014/main" id="{3AC014F0-1FC5-B341-75CB-541DB170793C}"/>
              </a:ext>
            </a:extLst>
          </p:cNvPr>
          <p:cNvGrpSpPr/>
          <p:nvPr userDrawn="1"/>
        </p:nvGrpSpPr>
        <p:grpSpPr>
          <a:xfrm>
            <a:off x="20627" y="982906"/>
            <a:ext cx="288000" cy="90000"/>
            <a:chOff x="10709201" y="3935043"/>
            <a:chExt cx="21172148" cy="304800"/>
          </a:xfrm>
        </p:grpSpPr>
        <p:cxnSp>
          <p:nvCxnSpPr>
            <p:cNvPr id="15" name="Straight Connector 29">
              <a:extLst>
                <a:ext uri="{FF2B5EF4-FFF2-40B4-BE49-F238E27FC236}">
                  <a16:creationId xmlns:a16="http://schemas.microsoft.com/office/drawing/2014/main" id="{E248DD0E-9D3B-BD4F-0478-48510A13C9EA}"/>
                </a:ext>
              </a:extLst>
            </p:cNvPr>
            <p:cNvCxnSpPr>
              <a:cxnSpLocks/>
            </p:cNvCxnSpPr>
            <p:nvPr/>
          </p:nvCxnSpPr>
          <p:spPr>
            <a:xfrm>
              <a:off x="10710676" y="3935043"/>
              <a:ext cx="21168585" cy="0"/>
            </a:xfrm>
            <a:prstGeom prst="line">
              <a:avLst/>
            </a:prstGeom>
            <a:ln w="25400">
              <a:solidFill>
                <a:srgbClr val="A9C8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9">
              <a:extLst>
                <a:ext uri="{FF2B5EF4-FFF2-40B4-BE49-F238E27FC236}">
                  <a16:creationId xmlns:a16="http://schemas.microsoft.com/office/drawing/2014/main" id="{33490A16-43AB-D04B-D2ED-1D31119CFEBC}"/>
                </a:ext>
              </a:extLst>
            </p:cNvPr>
            <p:cNvCxnSpPr>
              <a:cxnSpLocks/>
            </p:cNvCxnSpPr>
            <p:nvPr/>
          </p:nvCxnSpPr>
          <p:spPr>
            <a:xfrm>
              <a:off x="10712764" y="4087443"/>
              <a:ext cx="21168585" cy="0"/>
            </a:xfrm>
            <a:prstGeom prst="line">
              <a:avLst/>
            </a:prstGeom>
            <a:ln w="25400">
              <a:solidFill>
                <a:srgbClr val="6E86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29">
              <a:extLst>
                <a:ext uri="{FF2B5EF4-FFF2-40B4-BE49-F238E27FC236}">
                  <a16:creationId xmlns:a16="http://schemas.microsoft.com/office/drawing/2014/main" id="{72969BDB-4BE4-E0A1-7B58-0FDB16716488}"/>
                </a:ext>
              </a:extLst>
            </p:cNvPr>
            <p:cNvCxnSpPr>
              <a:cxnSpLocks/>
            </p:cNvCxnSpPr>
            <p:nvPr/>
          </p:nvCxnSpPr>
          <p:spPr>
            <a:xfrm>
              <a:off x="10709201" y="4239843"/>
              <a:ext cx="21168585" cy="0"/>
            </a:xfrm>
            <a:prstGeom prst="line">
              <a:avLst/>
            </a:prstGeom>
            <a:ln w="25400">
              <a:solidFill>
                <a:srgbClr val="353C1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" name="Imagem 17" descr="Logotipo, nome da empresa&#10;&#10;Descrição gerada automaticamente">
            <a:extLst>
              <a:ext uri="{FF2B5EF4-FFF2-40B4-BE49-F238E27FC236}">
                <a16:creationId xmlns:a16="http://schemas.microsoft.com/office/drawing/2014/main" id="{A533F21F-6C75-88CE-86FE-5C992BC28A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247" y="-8775"/>
            <a:ext cx="1239150" cy="661121"/>
          </a:xfrm>
          <a:prstGeom prst="rect">
            <a:avLst/>
          </a:prstGeom>
        </p:spPr>
      </p:pic>
      <p:pic>
        <p:nvPicPr>
          <p:cNvPr id="19" name="Graphic 21">
            <a:extLst>
              <a:ext uri="{FF2B5EF4-FFF2-40B4-BE49-F238E27FC236}">
                <a16:creationId xmlns:a16="http://schemas.microsoft.com/office/drawing/2014/main" id="{32D003A9-44E0-9482-993B-76C7AFB9D4F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03967" y="640281"/>
            <a:ext cx="1007709" cy="2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55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9DB3014-30DD-2BA4-11EF-E9A3DD37D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549FBB-E6CB-7990-23B4-DC22EA213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83A977-722C-8379-C5E8-F7198D4AA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Josefin Sans" pitchFamily="2" charset="77"/>
              </a:defRPr>
            </a:lvl1pPr>
          </a:lstStyle>
          <a:p>
            <a:fld id="{FD66EB8F-B059-D441-BE4F-78C24CDB1A1A}" type="datetimeFigureOut">
              <a:rPr lang="pt-BR" smtClean="0"/>
              <a:pPr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BF51BD-1017-8247-22E0-2678719FFF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Josefin Sans" pitchFamily="2" charset="77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DBB93C-55D3-91E5-34A2-37C46A93B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Josefin Sans" pitchFamily="2" charset="77"/>
              </a:defRPr>
            </a:lvl1pPr>
          </a:lstStyle>
          <a:p>
            <a:fld id="{2047E96A-5190-EF45-91C6-5DF8F4282E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1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Josefin Sans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Josefin Sans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Josefin Sans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Josefin Sans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Josefin Sans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Josefin Sans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A553F-9504-8173-5EA8-2F46174CC2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CBE57F-2AC3-361A-F34E-AC9BA01C70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A572448-1CB9-EEFF-98C7-1838CFD603B7}"/>
              </a:ext>
            </a:extLst>
          </p:cNvPr>
          <p:cNvSpPr txBox="1"/>
          <p:nvPr/>
        </p:nvSpPr>
        <p:spPr>
          <a:xfrm>
            <a:off x="11644313" y="50577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5" name="Espaço Reservado para Texto 44">
            <a:extLst>
              <a:ext uri="{FF2B5EF4-FFF2-40B4-BE49-F238E27FC236}">
                <a16:creationId xmlns:a16="http://schemas.microsoft.com/office/drawing/2014/main" id="{02A47A33-F4FF-38F8-8085-4D5859A2A6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31518" y="5537342"/>
            <a:ext cx="3128963" cy="431308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latin typeface="Josefin Sans" pitchFamily="2" charset="77"/>
              </a:defRPr>
            </a:lvl1pPr>
          </a:lstStyle>
          <a:p>
            <a:pPr algn="ctr"/>
            <a:r>
              <a:rPr lang="en-US" sz="1200" i="0" noProof="0" dirty="0"/>
              <a:t>University</a:t>
            </a:r>
          </a:p>
          <a:p>
            <a:pPr algn="ctr">
              <a:spcBef>
                <a:spcPts val="0"/>
              </a:spcBef>
            </a:pPr>
            <a:r>
              <a:rPr lang="en-US" sz="1200" i="0" noProof="0" dirty="0"/>
              <a:t>Santa Maria - BR</a:t>
            </a:r>
          </a:p>
        </p:txBody>
      </p:sp>
      <p:sp>
        <p:nvSpPr>
          <p:cNvPr id="6" name="Espaço Reservado para Texto 46">
            <a:extLst>
              <a:ext uri="{FF2B5EF4-FFF2-40B4-BE49-F238E27FC236}">
                <a16:creationId xmlns:a16="http://schemas.microsoft.com/office/drawing/2014/main" id="{EEC9AD00-64F9-0A2A-C9C0-1E87730EEF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1375" y="4852280"/>
            <a:ext cx="11985625" cy="431800"/>
          </a:xfrm>
        </p:spPr>
        <p:txBody>
          <a:bodyPr>
            <a:normAutofit/>
          </a:bodyPr>
          <a:lstStyle>
            <a:lvl1pPr marL="0" indent="0" algn="r">
              <a:buNone/>
              <a:defRPr sz="1400"/>
            </a:lvl1pPr>
          </a:lstStyle>
          <a:p>
            <a:pPr lvl="0"/>
            <a:r>
              <a:rPr lang="pt-BR" dirty="0" err="1"/>
              <a:t>email</a:t>
            </a:r>
            <a:r>
              <a:rPr lang="pt-BR" dirty="0"/>
              <a:t>(</a:t>
            </a:r>
            <a:r>
              <a:rPr lang="pt-BR" dirty="0" err="1"/>
              <a:t>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99846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564AE-5BD7-F374-DA69-4D81C79FB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4391C9A-1257-27DF-F727-55405357F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991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</Words>
  <Application>Microsoft Macintosh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Josefin Sans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Nelson Knak Neto</dc:creator>
  <cp:lastModifiedBy>Nelson Knak Neto</cp:lastModifiedBy>
  <cp:revision>4</cp:revision>
  <dcterms:created xsi:type="dcterms:W3CDTF">2023-09-25T17:15:45Z</dcterms:created>
  <dcterms:modified xsi:type="dcterms:W3CDTF">2023-09-25T18:43:06Z</dcterms:modified>
</cp:coreProperties>
</file>